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259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5" r:id="rId9"/>
    <p:sldId id="266" r:id="rId10"/>
    <p:sldId id="269" r:id="rId11"/>
    <p:sldId id="268" r:id="rId12"/>
    <p:sldId id="274" r:id="rId13"/>
    <p:sldId id="275" r:id="rId14"/>
    <p:sldId id="276" r:id="rId15"/>
    <p:sldId id="277" r:id="rId16"/>
    <p:sldId id="278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F4D6"/>
    <a:srgbClr val="FF00FF"/>
    <a:srgbClr val="FFD8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95" d="100"/>
          <a:sy n="95" d="100"/>
        </p:scale>
        <p:origin x="-1118" y="3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 /><Relationship Id="rId1" Type="http://schemas.openxmlformats.org/officeDocument/2006/relationships/themeOverride" Target="../theme/themeOverride1.xml" 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 /><Relationship Id="rId1" Type="http://schemas.openxmlformats.org/officeDocument/2006/relationships/themeOverride" Target="../theme/themeOverride10.xml" 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 /><Relationship Id="rId1" Type="http://schemas.openxmlformats.org/officeDocument/2006/relationships/themeOverride" Target="../theme/themeOverride11.xml" 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 /><Relationship Id="rId1" Type="http://schemas.openxmlformats.org/officeDocument/2006/relationships/themeOverride" Target="../theme/themeOverride2.xml" 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 /><Relationship Id="rId1" Type="http://schemas.openxmlformats.org/officeDocument/2006/relationships/themeOverride" Target="../theme/themeOverride3.xml" 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 /><Relationship Id="rId1" Type="http://schemas.openxmlformats.org/officeDocument/2006/relationships/themeOverride" Target="../theme/themeOverride4.xml" 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 /><Relationship Id="rId1" Type="http://schemas.openxmlformats.org/officeDocument/2006/relationships/themeOverride" Target="../theme/themeOverride5.xml" 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 /><Relationship Id="rId1" Type="http://schemas.openxmlformats.org/officeDocument/2006/relationships/themeOverride" Target="../theme/themeOverride6.xml" 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 /><Relationship Id="rId1" Type="http://schemas.openxmlformats.org/officeDocument/2006/relationships/themeOverride" Target="../theme/themeOverride7.xml" 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 /><Relationship Id="rId1" Type="http://schemas.openxmlformats.org/officeDocument/2006/relationships/themeOverride" Target="../theme/themeOverride8.xml" 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 /><Relationship Id="rId1" Type="http://schemas.openxmlformats.org/officeDocument/2006/relationships/themeOverride" Target="../theme/themeOverride9.xml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400" dirty="0">
                <a:solidFill>
                  <a:srgbClr val="FF0000"/>
                </a:solidFill>
              </a:rPr>
              <a:t>ITALIANO CLASSI PRIME</a:t>
            </a:r>
          </a:p>
        </c:rich>
      </c:tx>
      <c:layout>
        <c:manualLayout>
          <c:xMode val="edge"/>
          <c:yMode val="edge"/>
          <c:x val="0.29986102747589882"/>
          <c:y val="9.2592592592592587E-3"/>
        </c:manualLayout>
      </c:layout>
      <c:overlay val="1"/>
      <c:spPr>
        <a:solidFill>
          <a:srgbClr val="632E62">
            <a:lumMod val="20000"/>
            <a:lumOff val="80000"/>
          </a:srgbClr>
        </a:solidFill>
        <a:ln w="25400" cap="flat" cmpd="sng" algn="ctr">
          <a:solidFill>
            <a:schemeClr val="accent6"/>
          </a:solidFill>
          <a:prstDash val="solid"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0555555555555555E-2"/>
          <c:y val="0.22685185185185186"/>
          <c:w val="0.66790223097112866"/>
          <c:h val="0.63996864975211432"/>
        </c:manualLayout>
      </c:layout>
      <c:lineChart>
        <c:grouping val="standard"/>
        <c:varyColors val="0"/>
        <c:ser>
          <c:idx val="0"/>
          <c:order val="0"/>
          <c:tx>
            <c:strRef>
              <c:f>Foglio1!$D$243</c:f>
              <c:strCache>
                <c:ptCount val="1"/>
                <c:pt idx="0">
                  <c:v>ITA.1°PERIODO</c:v>
                </c:pt>
              </c:strCache>
            </c:strRef>
          </c:tx>
          <c:marker>
            <c:symbol val="none"/>
          </c:marker>
          <c:dLbls>
            <c:spPr>
              <a:solidFill>
                <a:srgbClr val="FFFF00"/>
              </a:solidFill>
              <a:ln w="6350" cap="flat" cmpd="sng" algn="ctr">
                <a:solidFill>
                  <a:srgbClr val="FF0000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Foglio1!$E$242:$I$242</c:f>
              <c:strCache>
                <c:ptCount val="5"/>
                <c:pt idx="0">
                  <c:v>1A-ARTE</c:v>
                </c:pt>
                <c:pt idx="1">
                  <c:v>1B-ARTE</c:v>
                </c:pt>
                <c:pt idx="2">
                  <c:v>1A SORR.</c:v>
                </c:pt>
                <c:pt idx="3">
                  <c:v>1A  SOLE</c:v>
                </c:pt>
                <c:pt idx="4">
                  <c:v>1B  SOLE</c:v>
                </c:pt>
              </c:strCache>
            </c:strRef>
          </c:cat>
          <c:val>
            <c:numRef>
              <c:f>Foglio1!$E$243:$I$243</c:f>
              <c:numCache>
                <c:formatCode>General</c:formatCode>
                <c:ptCount val="5"/>
                <c:pt idx="0">
                  <c:v>2.7</c:v>
                </c:pt>
                <c:pt idx="1">
                  <c:v>2.7</c:v>
                </c:pt>
                <c:pt idx="2">
                  <c:v>2.5</c:v>
                </c:pt>
                <c:pt idx="3">
                  <c:v>2.8</c:v>
                </c:pt>
                <c:pt idx="4">
                  <c:v>2.7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C3F-534A-B872-6E9E2E8202FF}"/>
            </c:ext>
          </c:extLst>
        </c:ser>
        <c:ser>
          <c:idx val="1"/>
          <c:order val="1"/>
          <c:tx>
            <c:strRef>
              <c:f>Foglio1!$D$244</c:f>
              <c:strCache>
                <c:ptCount val="1"/>
                <c:pt idx="0">
                  <c:v>VARIANZA</c:v>
                </c:pt>
              </c:strCache>
            </c:strRef>
          </c:tx>
          <c:marker>
            <c:symbol val="none"/>
          </c:marker>
          <c:dLbls>
            <c:spPr>
              <a:solidFill>
                <a:srgbClr val="FFC0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Foglio1!$E$242:$I$242</c:f>
              <c:strCache>
                <c:ptCount val="5"/>
                <c:pt idx="0">
                  <c:v>1A-ARTE</c:v>
                </c:pt>
                <c:pt idx="1">
                  <c:v>1B-ARTE</c:v>
                </c:pt>
                <c:pt idx="2">
                  <c:v>1A SORR.</c:v>
                </c:pt>
                <c:pt idx="3">
                  <c:v>1A  SOLE</c:v>
                </c:pt>
                <c:pt idx="4">
                  <c:v>1B  SOLE</c:v>
                </c:pt>
              </c:strCache>
            </c:strRef>
          </c:cat>
          <c:val>
            <c:numRef>
              <c:f>Foglio1!$E$244:$I$244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0.2</c:v>
                </c:pt>
                <c:pt idx="3">
                  <c:v>0.3</c:v>
                </c:pt>
                <c:pt idx="4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C3F-534A-B872-6E9E2E8202FF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>
              <a:gradFill>
                <a:gsLst>
                  <a:gs pos="0">
                    <a:srgbClr val="92D050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dropLines>
        <c:smooth val="0"/>
        <c:axId val="162646272"/>
        <c:axId val="163000320"/>
      </c:lineChart>
      <c:catAx>
        <c:axId val="1626462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rgbClr val="FF0000"/>
                </a:solidFill>
              </a:defRPr>
            </a:pPr>
            <a:endParaRPr lang="it-IT"/>
          </a:p>
        </c:txPr>
        <c:crossAx val="163000320"/>
        <c:crosses val="autoZero"/>
        <c:auto val="1"/>
        <c:lblAlgn val="ctr"/>
        <c:lblOffset val="100"/>
        <c:noMultiLvlLbl val="0"/>
      </c:catAx>
      <c:valAx>
        <c:axId val="163000320"/>
        <c:scaling>
          <c:orientation val="minMax"/>
        </c:scaling>
        <c:delete val="1"/>
        <c:axPos val="l"/>
        <c:minorGridlines>
          <c:spPr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/>
          </c:spPr>
        </c:minorGridlines>
        <c:numFmt formatCode="General" sourceLinked="1"/>
        <c:majorTickMark val="out"/>
        <c:minorTickMark val="none"/>
        <c:tickLblPos val="nextTo"/>
        <c:crossAx val="162646272"/>
        <c:crosses val="autoZero"/>
        <c:crossBetween val="between"/>
      </c:valAx>
      <c:spPr>
        <a:ln>
          <a:solidFill>
            <a:srgbClr val="FF0000"/>
          </a:solidFill>
        </a:ln>
      </c:spPr>
    </c:plotArea>
    <c:legend>
      <c:legendPos val="r"/>
      <c:overlay val="0"/>
    </c:legend>
    <c:plotVisOnly val="1"/>
    <c:dispBlanksAs val="gap"/>
    <c:showDLblsOverMax val="0"/>
  </c:chart>
  <c:spPr>
    <a:gradFill>
      <a:gsLst>
        <a:gs pos="0">
          <a:srgbClr val="FFEFD1"/>
        </a:gs>
        <a:gs pos="85000">
          <a:srgbClr val="F0EBD5"/>
        </a:gs>
        <a:gs pos="100000">
          <a:srgbClr val="D1C39F"/>
        </a:gs>
      </a:gsLst>
      <a:lin ang="5400000" scaled="0"/>
    </a:gradFill>
    <a:ln w="25400" cap="flat" cmpd="sng" algn="ctr">
      <a:solidFill>
        <a:srgbClr val="9B57D3"/>
      </a:solidFill>
      <a:prstDash val="solid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it-IT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200" dirty="0">
                <a:solidFill>
                  <a:srgbClr val="FF0000"/>
                </a:solidFill>
              </a:rPr>
              <a:t>MAT</a:t>
            </a:r>
            <a:r>
              <a:rPr lang="it-IT" sz="1200" baseline="0" dirty="0">
                <a:solidFill>
                  <a:srgbClr val="FF0000"/>
                </a:solidFill>
              </a:rPr>
              <a:t>EMATICA -CLASSI QUINTE</a:t>
            </a:r>
            <a:endParaRPr lang="it-IT" sz="1200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21622922134733155"/>
          <c:y val="9.4228504122497048E-3"/>
        </c:manualLayout>
      </c:layout>
      <c:overlay val="0"/>
      <c:spPr>
        <a:solidFill>
          <a:srgbClr val="632E62">
            <a:lumMod val="20000"/>
            <a:lumOff val="80000"/>
          </a:srgbClr>
        </a:solidFill>
        <a:ln>
          <a:solidFill>
            <a:srgbClr val="FF0000"/>
          </a:solidFill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Foglio1!$C$203</c:f>
              <c:strCache>
                <c:ptCount val="1"/>
                <c:pt idx="0">
                  <c:v>MAT.1°PERIODO</c:v>
                </c:pt>
              </c:strCache>
            </c:strRef>
          </c:tx>
          <c:dLbls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Foglio1!$D$202:$I$202</c:f>
              <c:strCache>
                <c:ptCount val="6"/>
                <c:pt idx="0">
                  <c:v>5A-ARTE</c:v>
                </c:pt>
                <c:pt idx="1">
                  <c:v>5B-ARTE</c:v>
                </c:pt>
                <c:pt idx="2">
                  <c:v>5C- ARTE</c:v>
                </c:pt>
                <c:pt idx="3">
                  <c:v>5ASORR.</c:v>
                </c:pt>
                <c:pt idx="4">
                  <c:v>5A SOLE</c:v>
                </c:pt>
                <c:pt idx="5">
                  <c:v>5B SOLE</c:v>
                </c:pt>
              </c:strCache>
            </c:strRef>
          </c:cat>
          <c:val>
            <c:numRef>
              <c:f>Foglio1!$D$203:$I$203</c:f>
              <c:numCache>
                <c:formatCode>General</c:formatCode>
                <c:ptCount val="6"/>
                <c:pt idx="0">
                  <c:v>2.7</c:v>
                </c:pt>
                <c:pt idx="1">
                  <c:v>2.7</c:v>
                </c:pt>
                <c:pt idx="2">
                  <c:v>2.4</c:v>
                </c:pt>
                <c:pt idx="3">
                  <c:v>2.5</c:v>
                </c:pt>
                <c:pt idx="4">
                  <c:v>2.7</c:v>
                </c:pt>
                <c:pt idx="5">
                  <c:v>2.6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1C6-A944-AEC3-6DB8EB5CAD30}"/>
            </c:ext>
          </c:extLst>
        </c:ser>
        <c:ser>
          <c:idx val="1"/>
          <c:order val="1"/>
          <c:tx>
            <c:strRef>
              <c:f>Foglio1!$C$204</c:f>
              <c:strCache>
                <c:ptCount val="1"/>
                <c:pt idx="0">
                  <c:v>VARIANZA</c:v>
                </c:pt>
              </c:strCache>
            </c:strRef>
          </c:tx>
          <c:dLbls>
            <c:spPr>
              <a:solidFill>
                <a:srgbClr val="FFC0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Foglio1!$D$202:$I$202</c:f>
              <c:strCache>
                <c:ptCount val="6"/>
                <c:pt idx="0">
                  <c:v>5A-ARTE</c:v>
                </c:pt>
                <c:pt idx="1">
                  <c:v>5B-ARTE</c:v>
                </c:pt>
                <c:pt idx="2">
                  <c:v>5C- ARTE</c:v>
                </c:pt>
                <c:pt idx="3">
                  <c:v>5ASORR.</c:v>
                </c:pt>
                <c:pt idx="4">
                  <c:v>5A SOLE</c:v>
                </c:pt>
                <c:pt idx="5">
                  <c:v>5B SOLE</c:v>
                </c:pt>
              </c:strCache>
            </c:strRef>
          </c:cat>
          <c:val>
            <c:numRef>
              <c:f>Foglio1!$D$204:$I$204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0.3</c:v>
                </c:pt>
                <c:pt idx="3">
                  <c:v>0.1</c:v>
                </c:pt>
                <c:pt idx="4">
                  <c:v>0.2</c:v>
                </c:pt>
                <c:pt idx="5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1C6-A944-AEC3-6DB8EB5CAD30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/>
        <c:marker val="1"/>
        <c:smooth val="0"/>
        <c:axId val="160704000"/>
        <c:axId val="160705536"/>
      </c:lineChart>
      <c:catAx>
        <c:axId val="160704000"/>
        <c:scaling>
          <c:orientation val="minMax"/>
        </c:scaling>
        <c:delete val="0"/>
        <c:axPos val="b"/>
        <c:majorGridlines/>
        <c:minorGridlines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160705536"/>
        <c:crosses val="autoZero"/>
        <c:auto val="1"/>
        <c:lblAlgn val="ctr"/>
        <c:lblOffset val="100"/>
        <c:noMultiLvlLbl val="0"/>
      </c:catAx>
      <c:valAx>
        <c:axId val="160705536"/>
        <c:scaling>
          <c:orientation val="minMax"/>
        </c:scaling>
        <c:delete val="1"/>
        <c:axPos val="l"/>
        <c:majorGridlines>
          <c:spPr>
            <a:ln>
              <a:solidFill>
                <a:srgbClr val="FF0000"/>
              </a:solidFill>
            </a:ln>
          </c:spPr>
        </c:majorGridlines>
        <c:minorGridlines/>
        <c:numFmt formatCode="General" sourceLinked="1"/>
        <c:majorTickMark val="out"/>
        <c:minorTickMark val="none"/>
        <c:tickLblPos val="nextTo"/>
        <c:crossAx val="160704000"/>
        <c:crosses val="autoZero"/>
        <c:crossBetween val="between"/>
      </c:valAx>
      <c:spPr>
        <a:ln>
          <a:solidFill>
            <a:srgbClr val="FF0000"/>
          </a:solidFill>
        </a:ln>
      </c:spPr>
    </c:plotArea>
    <c:legend>
      <c:legendPos val="b"/>
      <c:overlay val="0"/>
      <c:spPr>
        <a:solidFill>
          <a:srgbClr val="FFFF00"/>
        </a:solidFill>
        <a:ln>
          <a:solidFill>
            <a:srgbClr val="FF0000"/>
          </a:solidFill>
        </a:ln>
      </c:spPr>
    </c:legend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28575">
      <a:solidFill>
        <a:srgbClr val="FF0000"/>
      </a:solidFill>
    </a:ln>
  </c:sp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400">
                <a:solidFill>
                  <a:srgbClr val="FF0000"/>
                </a:solidFill>
              </a:rPr>
              <a:t>SITUAZIONE</a:t>
            </a:r>
            <a:r>
              <a:rPr lang="it-IT" sz="1400" baseline="0">
                <a:solidFill>
                  <a:srgbClr val="FF0000"/>
                </a:solidFill>
              </a:rPr>
              <a:t> GENERALE-1°PERIODO- CLASSI QUINTE</a:t>
            </a:r>
            <a:endParaRPr lang="it-IT" sz="1400">
              <a:solidFill>
                <a:srgbClr val="FF0000"/>
              </a:solidFill>
            </a:endParaRPr>
          </a:p>
        </c:rich>
      </c:tx>
      <c:overlay val="0"/>
      <c:spPr>
        <a:solidFill>
          <a:schemeClr val="accent4">
            <a:lumMod val="40000"/>
            <a:lumOff val="60000"/>
          </a:schemeClr>
        </a:solidFill>
        <a:ln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Foglio1!$L$371</c:f>
              <c:strCache>
                <c:ptCount val="1"/>
                <c:pt idx="0">
                  <c:v>ITALIANO</c:v>
                </c:pt>
              </c:strCache>
            </c:strRef>
          </c:tx>
          <c:invertIfNegative val="0"/>
          <c:cat>
            <c:strRef>
              <c:f>Foglio1!$M$370:$R$370</c:f>
              <c:strCache>
                <c:ptCount val="6"/>
                <c:pt idx="0">
                  <c:v>5A-ARTE</c:v>
                </c:pt>
                <c:pt idx="1">
                  <c:v>5B-ARTE</c:v>
                </c:pt>
                <c:pt idx="2">
                  <c:v>5A SORR.</c:v>
                </c:pt>
                <c:pt idx="3">
                  <c:v>5B SORR.</c:v>
                </c:pt>
                <c:pt idx="4">
                  <c:v>5A SOLE</c:v>
                </c:pt>
                <c:pt idx="5">
                  <c:v>5B SOLE</c:v>
                </c:pt>
              </c:strCache>
            </c:strRef>
          </c:cat>
          <c:val>
            <c:numRef>
              <c:f>Foglio1!$M$371:$R$371</c:f>
              <c:numCache>
                <c:formatCode>General</c:formatCode>
                <c:ptCount val="6"/>
                <c:pt idx="0">
                  <c:v>2.6</c:v>
                </c:pt>
                <c:pt idx="1">
                  <c:v>2.7</c:v>
                </c:pt>
                <c:pt idx="2">
                  <c:v>2.4</c:v>
                </c:pt>
                <c:pt idx="3">
                  <c:v>2.5</c:v>
                </c:pt>
                <c:pt idx="4">
                  <c:v>2.7</c:v>
                </c:pt>
                <c:pt idx="5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48-8548-A0E1-7DF793C88F4D}"/>
            </c:ext>
          </c:extLst>
        </c:ser>
        <c:ser>
          <c:idx val="1"/>
          <c:order val="1"/>
          <c:tx>
            <c:strRef>
              <c:f>Foglio1!$L$372</c:f>
              <c:strCache>
                <c:ptCount val="1"/>
                <c:pt idx="0">
                  <c:v>MATEMATICA</c:v>
                </c:pt>
              </c:strCache>
            </c:strRef>
          </c:tx>
          <c:invertIfNegative val="0"/>
          <c:cat>
            <c:strRef>
              <c:f>Foglio1!$M$370:$R$370</c:f>
              <c:strCache>
                <c:ptCount val="6"/>
                <c:pt idx="0">
                  <c:v>5A-ARTE</c:v>
                </c:pt>
                <c:pt idx="1">
                  <c:v>5B-ARTE</c:v>
                </c:pt>
                <c:pt idx="2">
                  <c:v>5A SORR.</c:v>
                </c:pt>
                <c:pt idx="3">
                  <c:v>5B SORR.</c:v>
                </c:pt>
                <c:pt idx="4">
                  <c:v>5A SOLE</c:v>
                </c:pt>
                <c:pt idx="5">
                  <c:v>5B SOLE</c:v>
                </c:pt>
              </c:strCache>
            </c:strRef>
          </c:cat>
          <c:val>
            <c:numRef>
              <c:f>Foglio1!$M$372:$R$372</c:f>
              <c:numCache>
                <c:formatCode>General</c:formatCode>
                <c:ptCount val="6"/>
                <c:pt idx="0">
                  <c:v>2.7</c:v>
                </c:pt>
                <c:pt idx="1">
                  <c:v>2.7</c:v>
                </c:pt>
                <c:pt idx="2">
                  <c:v>2.4</c:v>
                </c:pt>
                <c:pt idx="3">
                  <c:v>2.5</c:v>
                </c:pt>
                <c:pt idx="4">
                  <c:v>2.7</c:v>
                </c:pt>
                <c:pt idx="5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48-8548-A0E1-7DF793C88F4D}"/>
            </c:ext>
          </c:extLst>
        </c:ser>
        <c:ser>
          <c:idx val="2"/>
          <c:order val="2"/>
          <c:tx>
            <c:strRef>
              <c:f>Foglio1!$L$373</c:f>
              <c:strCache>
                <c:ptCount val="1"/>
                <c:pt idx="0">
                  <c:v>MEDIA G.</c:v>
                </c:pt>
              </c:strCache>
            </c:strRef>
          </c:tx>
          <c:invertIfNegative val="0"/>
          <c:cat>
            <c:strRef>
              <c:f>Foglio1!$M$370:$R$370</c:f>
              <c:strCache>
                <c:ptCount val="6"/>
                <c:pt idx="0">
                  <c:v>5A-ARTE</c:v>
                </c:pt>
                <c:pt idx="1">
                  <c:v>5B-ARTE</c:v>
                </c:pt>
                <c:pt idx="2">
                  <c:v>5A SORR.</c:v>
                </c:pt>
                <c:pt idx="3">
                  <c:v>5B SORR.</c:v>
                </c:pt>
                <c:pt idx="4">
                  <c:v>5A SOLE</c:v>
                </c:pt>
                <c:pt idx="5">
                  <c:v>5B SOLE</c:v>
                </c:pt>
              </c:strCache>
            </c:strRef>
          </c:cat>
          <c:val>
            <c:numRef>
              <c:f>Foglio1!$M$373:$R$373</c:f>
              <c:numCache>
                <c:formatCode>General</c:formatCode>
                <c:ptCount val="6"/>
                <c:pt idx="0">
                  <c:v>2.6</c:v>
                </c:pt>
                <c:pt idx="1">
                  <c:v>2.7</c:v>
                </c:pt>
                <c:pt idx="2">
                  <c:v>2.4</c:v>
                </c:pt>
                <c:pt idx="3">
                  <c:v>2.5</c:v>
                </c:pt>
                <c:pt idx="4">
                  <c:v>2.7</c:v>
                </c:pt>
                <c:pt idx="5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D48-8548-A0E1-7DF793C88F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0619904"/>
        <c:axId val="183121024"/>
        <c:axId val="0"/>
      </c:bar3DChart>
      <c:catAx>
        <c:axId val="1606199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83121024"/>
        <c:crosses val="autoZero"/>
        <c:auto val="1"/>
        <c:lblAlgn val="ctr"/>
        <c:lblOffset val="100"/>
        <c:noMultiLvlLbl val="0"/>
      </c:catAx>
      <c:valAx>
        <c:axId val="183121024"/>
        <c:scaling>
          <c:orientation val="minMax"/>
        </c:scaling>
        <c:delete val="1"/>
        <c:axPos val="l"/>
        <c:majorGridlines>
          <c:spPr>
            <a:ln>
              <a:solidFill>
                <a:srgbClr val="FF0000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1606199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>
            <a:solidFill>
              <a:srgbClr val="FF0000"/>
            </a:solidFill>
          </a:ln>
        </c:spPr>
      </c:dTable>
      <c:spPr>
        <a:noFill/>
        <a:ln w="25400">
          <a:noFill/>
        </a:ln>
      </c:spPr>
    </c:plotArea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28575">
      <a:solidFill>
        <a:srgbClr val="FF0000"/>
      </a:solidFill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400" dirty="0">
                <a:solidFill>
                  <a:srgbClr val="FF0000"/>
                </a:solidFill>
              </a:rPr>
              <a:t>ITALIANO-SECONDE</a:t>
            </a:r>
          </a:p>
        </c:rich>
      </c:tx>
      <c:layout>
        <c:manualLayout>
          <c:xMode val="edge"/>
          <c:yMode val="edge"/>
          <c:x val="0.32690266841644794"/>
          <c:y val="0"/>
        </c:manualLayout>
      </c:layout>
      <c:overlay val="0"/>
      <c:spPr>
        <a:solidFill>
          <a:srgbClr val="9B57D3">
            <a:lumMod val="20000"/>
            <a:lumOff val="80000"/>
          </a:srgbClr>
        </a:solidFill>
        <a:ln>
          <a:solidFill>
            <a:srgbClr val="FF0000"/>
          </a:solidFill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Foglio1!$C$191</c:f>
              <c:strCache>
                <c:ptCount val="1"/>
                <c:pt idx="0">
                  <c:v>ITALIANO-1°PERIODO</c:v>
                </c:pt>
              </c:strCache>
            </c:strRef>
          </c:tx>
          <c:dLbls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Foglio1!$D$190:$H$190</c:f>
              <c:strCache>
                <c:ptCount val="5"/>
                <c:pt idx="0">
                  <c:v>2A-ARTE</c:v>
                </c:pt>
                <c:pt idx="1">
                  <c:v>2B-ARTE</c:v>
                </c:pt>
                <c:pt idx="2">
                  <c:v>2A SORR.</c:v>
                </c:pt>
                <c:pt idx="3">
                  <c:v>2B SORR.</c:v>
                </c:pt>
                <c:pt idx="4">
                  <c:v>2A SOLE</c:v>
                </c:pt>
              </c:strCache>
            </c:strRef>
          </c:cat>
          <c:val>
            <c:numRef>
              <c:f>Foglio1!$D$191:$H$191</c:f>
              <c:numCache>
                <c:formatCode>General</c:formatCode>
                <c:ptCount val="5"/>
                <c:pt idx="0">
                  <c:v>2.7</c:v>
                </c:pt>
                <c:pt idx="1">
                  <c:v>2.7</c:v>
                </c:pt>
                <c:pt idx="2">
                  <c:v>2.7</c:v>
                </c:pt>
                <c:pt idx="3">
                  <c:v>2.7</c:v>
                </c:pt>
                <c:pt idx="4">
                  <c:v>2.7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B5D-2A4D-8CFB-DB6689CF5D9A}"/>
            </c:ext>
          </c:extLst>
        </c:ser>
        <c:ser>
          <c:idx val="1"/>
          <c:order val="1"/>
          <c:tx>
            <c:strRef>
              <c:f>Foglio1!$C$192</c:f>
              <c:strCache>
                <c:ptCount val="1"/>
                <c:pt idx="0">
                  <c:v>VARIANZA</c:v>
                </c:pt>
              </c:strCache>
            </c:strRef>
          </c:tx>
          <c:dLbls>
            <c:spPr>
              <a:solidFill>
                <a:srgbClr val="FFC000"/>
              </a:solidFill>
              <a:ln w="9525">
                <a:solidFill>
                  <a:srgbClr val="5982DB">
                    <a:lumMod val="20000"/>
                    <a:lumOff val="80000"/>
                  </a:srgbClr>
                </a:solidFill>
              </a:ln>
            </c:spPr>
            <c:txPr>
              <a:bodyPr/>
              <a:lstStyle/>
              <a:p>
                <a:pPr>
                  <a:defRPr sz="16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Foglio1!$D$190:$H$190</c:f>
              <c:strCache>
                <c:ptCount val="5"/>
                <c:pt idx="0">
                  <c:v>2A-ARTE</c:v>
                </c:pt>
                <c:pt idx="1">
                  <c:v>2B-ARTE</c:v>
                </c:pt>
                <c:pt idx="2">
                  <c:v>2A SORR.</c:v>
                </c:pt>
                <c:pt idx="3">
                  <c:v>2B SORR.</c:v>
                </c:pt>
                <c:pt idx="4">
                  <c:v>2A SOLE</c:v>
                </c:pt>
              </c:strCache>
            </c:strRef>
          </c:cat>
          <c:val>
            <c:numRef>
              <c:f>Foglio1!$D$192:$H$192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B5D-2A4D-8CFB-DB6689CF5D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/>
        <c:marker val="1"/>
        <c:smooth val="0"/>
        <c:axId val="120001280"/>
        <c:axId val="120018816"/>
      </c:lineChart>
      <c:catAx>
        <c:axId val="120001280"/>
        <c:scaling>
          <c:orientation val="minMax"/>
        </c:scaling>
        <c:delete val="0"/>
        <c:axPos val="b"/>
        <c:majorGridlines/>
        <c:minorGridlines/>
        <c:numFmt formatCode="General" sourceLinked="0"/>
        <c:majorTickMark val="none"/>
        <c:minorTickMark val="none"/>
        <c:tickLblPos val="nextTo"/>
        <c:spPr>
          <a:ln>
            <a:solidFill>
              <a:srgbClr val="FF0000"/>
            </a:solidFill>
          </a:ln>
        </c:spPr>
        <c:txPr>
          <a:bodyPr/>
          <a:lstStyle/>
          <a:p>
            <a:pPr>
              <a:defRPr sz="1100" b="1">
                <a:solidFill>
                  <a:srgbClr val="FF0000"/>
                </a:solidFill>
              </a:defRPr>
            </a:pPr>
            <a:endParaRPr lang="it-IT"/>
          </a:p>
        </c:txPr>
        <c:crossAx val="120018816"/>
        <c:crosses val="autoZero"/>
        <c:auto val="1"/>
        <c:lblAlgn val="ctr"/>
        <c:lblOffset val="100"/>
        <c:noMultiLvlLbl val="0"/>
      </c:catAx>
      <c:valAx>
        <c:axId val="1200188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minorGridlines/>
        <c:numFmt formatCode="General" sourceLinked="1"/>
        <c:majorTickMark val="out"/>
        <c:minorTickMark val="none"/>
        <c:tickLblPos val="nextTo"/>
        <c:crossAx val="120001280"/>
        <c:crosses val="autoZero"/>
        <c:crossBetween val="between"/>
      </c:valAx>
      <c:spPr>
        <a:ln>
          <a:solidFill>
            <a:srgbClr val="FF0000"/>
          </a:solidFill>
        </a:ln>
      </c:spPr>
    </c:plotArea>
    <c:legend>
      <c:legendPos val="b"/>
      <c:overlay val="0"/>
      <c:spPr>
        <a:solidFill>
          <a:srgbClr val="FFFF00"/>
        </a:solidFill>
        <a:ln>
          <a:solidFill>
            <a:srgbClr val="FF0000"/>
          </a:solidFill>
        </a:ln>
      </c:spPr>
    </c:legend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28575">
      <a:solidFill>
        <a:srgbClr val="FF0000"/>
      </a:solidFill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200" dirty="0">
                <a:solidFill>
                  <a:srgbClr val="FF0000"/>
                </a:solidFill>
              </a:rPr>
              <a:t>ITALIANO -CLASSI</a:t>
            </a:r>
            <a:r>
              <a:rPr lang="it-IT" sz="1200" baseline="0" dirty="0">
                <a:solidFill>
                  <a:srgbClr val="FF0000"/>
                </a:solidFill>
              </a:rPr>
              <a:t> TERZE</a:t>
            </a:r>
            <a:endParaRPr lang="it-IT" sz="1200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30302077865266841"/>
          <c:y val="9.5238095238095247E-3"/>
        </c:manualLayout>
      </c:layout>
      <c:overlay val="0"/>
      <c:spPr>
        <a:solidFill>
          <a:srgbClr val="9B57D3">
            <a:lumMod val="20000"/>
            <a:lumOff val="80000"/>
          </a:srgbClr>
        </a:solidFill>
        <a:ln w="9525">
          <a:solidFill>
            <a:srgbClr val="FF0000"/>
          </a:solidFill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Foglio1!$C$195</c:f>
              <c:strCache>
                <c:ptCount val="1"/>
                <c:pt idx="0">
                  <c:v>ITALIANO -1°PERIODO</c:v>
                </c:pt>
              </c:strCache>
            </c:strRef>
          </c:tx>
          <c:dLbls>
            <c:dLbl>
              <c:idx val="2"/>
              <c:layout>
                <c:manualLayout>
                  <c:x val="-5.4645888013998251E-2"/>
                  <c:y val="-5.84560520394622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FFFF00"/>
              </a:solidFill>
              <a:ln w="25400" cap="flat" cmpd="sng" algn="ctr">
                <a:solidFill>
                  <a:schemeClr val="accent6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Foglio1!$D$194:$H$194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3A SORR.</c:v>
                </c:pt>
                <c:pt idx="3">
                  <c:v>3B SORR.</c:v>
                </c:pt>
                <c:pt idx="4">
                  <c:v>3A SOLE</c:v>
                </c:pt>
              </c:strCache>
            </c:strRef>
          </c:cat>
          <c:val>
            <c:numRef>
              <c:f>Foglio1!$D$195:$H$195</c:f>
              <c:numCache>
                <c:formatCode>General</c:formatCode>
                <c:ptCount val="5"/>
                <c:pt idx="0">
                  <c:v>2.9</c:v>
                </c:pt>
                <c:pt idx="1">
                  <c:v>2.8</c:v>
                </c:pt>
                <c:pt idx="2">
                  <c:v>3.2</c:v>
                </c:pt>
                <c:pt idx="3">
                  <c:v>3</c:v>
                </c:pt>
                <c:pt idx="4">
                  <c:v>2.7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801-D346-B2B3-70A4928162A6}"/>
            </c:ext>
          </c:extLst>
        </c:ser>
        <c:ser>
          <c:idx val="1"/>
          <c:order val="1"/>
          <c:tx>
            <c:strRef>
              <c:f>Foglio1!$C$196</c:f>
              <c:strCache>
                <c:ptCount val="1"/>
                <c:pt idx="0">
                  <c:v>VARIANZA</c:v>
                </c:pt>
              </c:strCache>
            </c:strRef>
          </c:tx>
          <c:dLbls>
            <c:spPr>
              <a:solidFill>
                <a:srgbClr val="45A5ED">
                  <a:lumMod val="40000"/>
                  <a:lumOff val="60000"/>
                </a:srgbClr>
              </a:solidFill>
              <a:ln w="25400" cap="flat" cmpd="sng" algn="ctr">
                <a:solidFill>
                  <a:schemeClr val="accent3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Foglio1!$D$194:$H$194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3A SORR.</c:v>
                </c:pt>
                <c:pt idx="3">
                  <c:v>3B SORR.</c:v>
                </c:pt>
                <c:pt idx="4">
                  <c:v>3A SOLE</c:v>
                </c:pt>
              </c:strCache>
            </c:strRef>
          </c:cat>
          <c:val>
            <c:numRef>
              <c:f>Foglio1!$D$196:$H$196</c:f>
              <c:numCache>
                <c:formatCode>General</c:formatCode>
                <c:ptCount val="5"/>
                <c:pt idx="0">
                  <c:v>0.1</c:v>
                </c:pt>
                <c:pt idx="1">
                  <c:v>0.1</c:v>
                </c:pt>
                <c:pt idx="2">
                  <c:v>0.4</c:v>
                </c:pt>
                <c:pt idx="3">
                  <c:v>0.2</c:v>
                </c:pt>
                <c:pt idx="4">
                  <c:v>0.3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801-D346-B2B3-70A4928162A6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/>
        <c:marker val="1"/>
        <c:smooth val="0"/>
        <c:axId val="183517568"/>
        <c:axId val="183519872"/>
      </c:lineChart>
      <c:catAx>
        <c:axId val="1835175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183519872"/>
        <c:crosses val="autoZero"/>
        <c:auto val="1"/>
        <c:lblAlgn val="ctr"/>
        <c:lblOffset val="100"/>
        <c:noMultiLvlLbl val="0"/>
      </c:catAx>
      <c:valAx>
        <c:axId val="1835198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minorGridlines/>
        <c:numFmt formatCode="General" sourceLinked="1"/>
        <c:majorTickMark val="out"/>
        <c:minorTickMark val="none"/>
        <c:tickLblPos val="nextTo"/>
        <c:crossAx val="183517568"/>
        <c:crosses val="autoZero"/>
        <c:crossBetween val="between"/>
      </c:valAx>
      <c:spPr>
        <a:ln>
          <a:solidFill>
            <a:srgbClr val="FF0000"/>
          </a:solidFill>
        </a:ln>
      </c:spPr>
    </c:plotArea>
    <c:legend>
      <c:legendPos val="b"/>
      <c:overlay val="0"/>
      <c:spPr>
        <a:solidFill>
          <a:srgbClr val="FFFF00"/>
        </a:solidFill>
        <a:ln>
          <a:solidFill>
            <a:srgbClr val="FF0000"/>
          </a:solidFill>
        </a:ln>
      </c:spPr>
    </c:legend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3175">
      <a:solidFill>
        <a:srgbClr val="FF0000"/>
      </a:solidFill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400" dirty="0">
                <a:solidFill>
                  <a:srgbClr val="FF0000"/>
                </a:solidFill>
              </a:rPr>
              <a:t>ITALIANO-CLASSI</a:t>
            </a:r>
            <a:r>
              <a:rPr lang="it-IT" sz="1400" baseline="0" dirty="0">
                <a:solidFill>
                  <a:srgbClr val="FF0000"/>
                </a:solidFill>
              </a:rPr>
              <a:t> QUARTE</a:t>
            </a:r>
            <a:endParaRPr lang="it-IT" sz="1400" dirty="0">
              <a:solidFill>
                <a:srgbClr val="FF0000"/>
              </a:solidFill>
            </a:endParaRPr>
          </a:p>
        </c:rich>
      </c:tx>
      <c:overlay val="0"/>
      <c:spPr>
        <a:solidFill>
          <a:srgbClr val="632E62">
            <a:lumMod val="20000"/>
            <a:lumOff val="80000"/>
          </a:srgbClr>
        </a:solidFill>
        <a:ln>
          <a:solidFill>
            <a:srgbClr val="FF0000"/>
          </a:solidFill>
        </a:ln>
      </c:spPr>
    </c:title>
    <c:autoTitleDeleted val="0"/>
    <c:plotArea>
      <c:layout>
        <c:manualLayout>
          <c:layoutTarget val="inner"/>
          <c:xMode val="edge"/>
          <c:yMode val="edge"/>
          <c:x val="3.0555555555555555E-2"/>
          <c:y val="0.1747467608951708"/>
          <c:w val="0.62312423447069121"/>
          <c:h val="0.62069799578939555"/>
        </c:manualLayout>
      </c:layout>
      <c:lineChart>
        <c:grouping val="standard"/>
        <c:varyColors val="0"/>
        <c:ser>
          <c:idx val="0"/>
          <c:order val="0"/>
          <c:tx>
            <c:strRef>
              <c:f>Foglio1!$C$199</c:f>
              <c:strCache>
                <c:ptCount val="1"/>
                <c:pt idx="0">
                  <c:v>ITALIANO-1°PERIODO</c:v>
                </c:pt>
              </c:strCache>
            </c:strRef>
          </c:tx>
          <c:dLbls>
            <c:dLbl>
              <c:idx val="3"/>
              <c:layout>
                <c:manualLayout>
                  <c:x val="-4.2777777777777776E-2"/>
                  <c:y val="-2.61246672787809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2222222222222223E-2"/>
                  <c:y val="-4.02589428971555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Foglio1!$D$198:$I$198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4C-ARTE</c:v>
                </c:pt>
                <c:pt idx="3">
                  <c:v>4A SORR.</c:v>
                </c:pt>
                <c:pt idx="4">
                  <c:v>4A SOLE</c:v>
                </c:pt>
              </c:strCache>
            </c:strRef>
          </c:cat>
          <c:val>
            <c:numRef>
              <c:f>Foglio1!$D$199:$I$199</c:f>
              <c:numCache>
                <c:formatCode>General</c:formatCode>
                <c:ptCount val="6"/>
                <c:pt idx="0">
                  <c:v>2.5</c:v>
                </c:pt>
                <c:pt idx="1">
                  <c:v>2.2999999999999998</c:v>
                </c:pt>
                <c:pt idx="2">
                  <c:v>2.5</c:v>
                </c:pt>
                <c:pt idx="3">
                  <c:v>2.8</c:v>
                </c:pt>
                <c:pt idx="4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A98-0A4E-8120-06A086A476A9}"/>
            </c:ext>
          </c:extLst>
        </c:ser>
        <c:ser>
          <c:idx val="1"/>
          <c:order val="1"/>
          <c:tx>
            <c:strRef>
              <c:f>Foglio1!$C$200</c:f>
              <c:strCache>
                <c:ptCount val="1"/>
                <c:pt idx="0">
                  <c:v>VARIANZA</c:v>
                </c:pt>
              </c:strCache>
            </c:strRef>
          </c:tx>
          <c:dLbls>
            <c:spPr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Foglio1!$D$198:$I$198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4C-ARTE</c:v>
                </c:pt>
                <c:pt idx="3">
                  <c:v>4A SORR.</c:v>
                </c:pt>
                <c:pt idx="4">
                  <c:v>4A SOLE</c:v>
                </c:pt>
              </c:strCache>
            </c:strRef>
          </c:cat>
          <c:val>
            <c:numRef>
              <c:f>Foglio1!$D$200:$I$200</c:f>
              <c:numCache>
                <c:formatCode>General</c:formatCode>
                <c:ptCount val="6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  <c:pt idx="3">
                  <c:v>0.3</c:v>
                </c:pt>
                <c:pt idx="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A98-0A4E-8120-06A086A476A9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/>
        <c:marker val="1"/>
        <c:smooth val="0"/>
        <c:axId val="120353920"/>
        <c:axId val="120355456"/>
      </c:lineChart>
      <c:catAx>
        <c:axId val="1203539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120355456"/>
        <c:crosses val="autoZero"/>
        <c:auto val="1"/>
        <c:lblAlgn val="ctr"/>
        <c:lblOffset val="100"/>
        <c:noMultiLvlLbl val="0"/>
      </c:catAx>
      <c:valAx>
        <c:axId val="1203554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rgbClr val="FF0000"/>
              </a:solidFill>
              <a:prstDash val="solid"/>
            </a:ln>
            <a:effectLst/>
          </c:spPr>
        </c:majorGridlines>
        <c:minorGridlines/>
        <c:numFmt formatCode="General" sourceLinked="1"/>
        <c:majorTickMark val="out"/>
        <c:minorTickMark val="none"/>
        <c:tickLblPos val="nextTo"/>
        <c:crossAx val="120353920"/>
        <c:crosses val="autoZero"/>
        <c:crossBetween val="between"/>
      </c:valAx>
      <c:spPr>
        <a:ln>
          <a:solidFill>
            <a:srgbClr val="FF0000"/>
          </a:solidFill>
        </a:ln>
      </c:spPr>
    </c:plotArea>
    <c:legend>
      <c:legendPos val="r"/>
      <c:overlay val="0"/>
    </c:legend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28575">
      <a:solidFill>
        <a:srgbClr val="FF0000"/>
      </a:solidFill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400" dirty="0">
                <a:solidFill>
                  <a:srgbClr val="FF0000"/>
                </a:solidFill>
              </a:rPr>
              <a:t>ITALIANO-CLASSI</a:t>
            </a:r>
            <a:r>
              <a:rPr lang="it-IT" sz="1400" baseline="0" dirty="0">
                <a:solidFill>
                  <a:srgbClr val="FF0000"/>
                </a:solidFill>
              </a:rPr>
              <a:t> QUINTE</a:t>
            </a:r>
            <a:endParaRPr lang="it-IT" sz="1400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28812489063867014"/>
          <c:y val="1.0652887715907274E-2"/>
        </c:manualLayout>
      </c:layout>
      <c:overlay val="0"/>
      <c:spPr>
        <a:solidFill>
          <a:srgbClr val="9B57D3">
            <a:lumMod val="20000"/>
            <a:lumOff val="80000"/>
          </a:srgbClr>
        </a:solidFill>
        <a:ln>
          <a:solidFill>
            <a:srgbClr val="FF0000"/>
          </a:solidFill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Foglio1!$C$203</c:f>
              <c:strCache>
                <c:ptCount val="1"/>
                <c:pt idx="0">
                  <c:v>ITALIANO.1°PERIODO</c:v>
                </c:pt>
              </c:strCache>
            </c:strRef>
          </c:tx>
          <c:dLbls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Foglio1!$D$202:$I$202</c:f>
              <c:strCache>
                <c:ptCount val="6"/>
                <c:pt idx="0">
                  <c:v>5A-ARTE</c:v>
                </c:pt>
                <c:pt idx="1">
                  <c:v>5B-ARTE</c:v>
                </c:pt>
                <c:pt idx="2">
                  <c:v>5C- ARTE</c:v>
                </c:pt>
                <c:pt idx="3">
                  <c:v>5ASORR.</c:v>
                </c:pt>
                <c:pt idx="4">
                  <c:v>5A SOLE</c:v>
                </c:pt>
                <c:pt idx="5">
                  <c:v>5B SOLE</c:v>
                </c:pt>
              </c:strCache>
            </c:strRef>
          </c:cat>
          <c:val>
            <c:numRef>
              <c:f>Foglio1!$D$203:$I$203</c:f>
              <c:numCache>
                <c:formatCode>General</c:formatCode>
                <c:ptCount val="6"/>
                <c:pt idx="0">
                  <c:v>2.6</c:v>
                </c:pt>
                <c:pt idx="1">
                  <c:v>2.7</c:v>
                </c:pt>
                <c:pt idx="2">
                  <c:v>2.4</c:v>
                </c:pt>
                <c:pt idx="3">
                  <c:v>2.5</c:v>
                </c:pt>
                <c:pt idx="4">
                  <c:v>2.7</c:v>
                </c:pt>
                <c:pt idx="5">
                  <c:v>2.6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5BB-FE48-958E-682FEBFB0EA3}"/>
            </c:ext>
          </c:extLst>
        </c:ser>
        <c:ser>
          <c:idx val="1"/>
          <c:order val="1"/>
          <c:tx>
            <c:strRef>
              <c:f>Foglio1!$C$204</c:f>
              <c:strCache>
                <c:ptCount val="1"/>
                <c:pt idx="0">
                  <c:v>VARIANZA</c:v>
                </c:pt>
              </c:strCache>
            </c:strRef>
          </c:tx>
          <c:dLbls>
            <c:spPr>
              <a:solidFill>
                <a:srgbClr val="92D05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Foglio1!$D$202:$I$202</c:f>
              <c:strCache>
                <c:ptCount val="6"/>
                <c:pt idx="0">
                  <c:v>5A-ARTE</c:v>
                </c:pt>
                <c:pt idx="1">
                  <c:v>5B-ARTE</c:v>
                </c:pt>
                <c:pt idx="2">
                  <c:v>5C- ARTE</c:v>
                </c:pt>
                <c:pt idx="3">
                  <c:v>5ASORR.</c:v>
                </c:pt>
                <c:pt idx="4">
                  <c:v>5A SOLE</c:v>
                </c:pt>
                <c:pt idx="5">
                  <c:v>5B SOLE</c:v>
                </c:pt>
              </c:strCache>
            </c:strRef>
          </c:cat>
          <c:val>
            <c:numRef>
              <c:f>Foglio1!$D$204:$I$204</c:f>
              <c:numCache>
                <c:formatCode>General</c:formatCode>
                <c:ptCount val="6"/>
                <c:pt idx="0">
                  <c:v>0.1</c:v>
                </c:pt>
                <c:pt idx="1">
                  <c:v>0.1</c:v>
                </c:pt>
                <c:pt idx="2">
                  <c:v>0.3</c:v>
                </c:pt>
                <c:pt idx="3">
                  <c:v>0.1</c:v>
                </c:pt>
                <c:pt idx="4">
                  <c:v>0.2</c:v>
                </c:pt>
                <c:pt idx="5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5BB-FE48-958E-682FEBFB0EA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/>
        <c:marker val="1"/>
        <c:smooth val="0"/>
        <c:axId val="120611968"/>
        <c:axId val="120613504"/>
      </c:lineChart>
      <c:catAx>
        <c:axId val="120611968"/>
        <c:scaling>
          <c:orientation val="minMax"/>
        </c:scaling>
        <c:delete val="0"/>
        <c:axPos val="b"/>
        <c:majorGridlines/>
        <c:minorGridlines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120613504"/>
        <c:crosses val="autoZero"/>
        <c:auto val="1"/>
        <c:lblAlgn val="ctr"/>
        <c:lblOffset val="100"/>
        <c:noMultiLvlLbl val="0"/>
      </c:catAx>
      <c:valAx>
        <c:axId val="120613504"/>
        <c:scaling>
          <c:orientation val="minMax"/>
        </c:scaling>
        <c:delete val="1"/>
        <c:axPos val="l"/>
        <c:majorGridlines>
          <c:spPr>
            <a:ln>
              <a:solidFill>
                <a:srgbClr val="FF0000"/>
              </a:solidFill>
            </a:ln>
          </c:spPr>
        </c:majorGridlines>
        <c:minorGridlines/>
        <c:numFmt formatCode="General" sourceLinked="1"/>
        <c:majorTickMark val="out"/>
        <c:minorTickMark val="none"/>
        <c:tickLblPos val="nextTo"/>
        <c:crossAx val="120611968"/>
        <c:crosses val="autoZero"/>
        <c:crossBetween val="between"/>
      </c:valAx>
    </c:plotArea>
    <c:legend>
      <c:legendPos val="b"/>
      <c:overlay val="0"/>
      <c:spPr>
        <a:solidFill>
          <a:srgbClr val="FFFF00"/>
        </a:solidFill>
        <a:ln>
          <a:solidFill>
            <a:srgbClr val="FF0000"/>
          </a:solidFill>
        </a:ln>
      </c:spPr>
    </c:legend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28575">
      <a:solidFill>
        <a:srgbClr val="FF0000"/>
      </a:solidFill>
    </a:ln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it-IT" sz="1400" baseline="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MATEMATICA CLASSI PRIME</a:t>
            </a:r>
            <a:endParaRPr lang="it-IT" sz="1400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29619237122519065"/>
          <c:y val="4.6296296296296294E-3"/>
        </c:manualLayout>
      </c:layout>
      <c:overlay val="1"/>
      <c:spPr>
        <a:solidFill>
          <a:srgbClr val="632E62">
            <a:lumMod val="20000"/>
            <a:lumOff val="80000"/>
          </a:srgbClr>
        </a:solidFill>
        <a:ln w="25400" cap="flat" cmpd="sng" algn="ctr">
          <a:solidFill>
            <a:srgbClr val="FF0000"/>
          </a:solidFill>
          <a:prstDash val="solid"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0555555555555555E-2"/>
          <c:y val="0.22685185185185186"/>
          <c:w val="0.66790223097112866"/>
          <c:h val="0.63996864975211432"/>
        </c:manualLayout>
      </c:layout>
      <c:lineChart>
        <c:grouping val="standard"/>
        <c:varyColors val="0"/>
        <c:ser>
          <c:idx val="0"/>
          <c:order val="0"/>
          <c:tx>
            <c:strRef>
              <c:f>Foglio1!$D$243</c:f>
              <c:strCache>
                <c:ptCount val="1"/>
                <c:pt idx="0">
                  <c:v>MAT.1°PERIODO</c:v>
                </c:pt>
              </c:strCache>
            </c:strRef>
          </c:tx>
          <c:marker>
            <c:symbol val="none"/>
          </c:marker>
          <c:dLbls>
            <c:spPr>
              <a:solidFill>
                <a:srgbClr val="FFFF00"/>
              </a:solidFill>
              <a:ln w="6350" cap="flat" cmpd="sng" algn="ctr">
                <a:solidFill>
                  <a:srgbClr val="FF0000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Foglio1!$E$242:$I$242</c:f>
              <c:strCache>
                <c:ptCount val="5"/>
                <c:pt idx="0">
                  <c:v>1A-ARTE</c:v>
                </c:pt>
                <c:pt idx="1">
                  <c:v>1B-ARTE</c:v>
                </c:pt>
                <c:pt idx="2">
                  <c:v>1A SORR.</c:v>
                </c:pt>
                <c:pt idx="3">
                  <c:v>1A  SOLE</c:v>
                </c:pt>
                <c:pt idx="4">
                  <c:v>1B  SOLE</c:v>
                </c:pt>
              </c:strCache>
            </c:strRef>
          </c:cat>
          <c:val>
            <c:numRef>
              <c:f>Foglio1!$E$243:$I$243</c:f>
              <c:numCache>
                <c:formatCode>General</c:formatCode>
                <c:ptCount val="5"/>
                <c:pt idx="0">
                  <c:v>2.7</c:v>
                </c:pt>
                <c:pt idx="1">
                  <c:v>2.7</c:v>
                </c:pt>
                <c:pt idx="2">
                  <c:v>2.5</c:v>
                </c:pt>
                <c:pt idx="3">
                  <c:v>2.8</c:v>
                </c:pt>
                <c:pt idx="4">
                  <c:v>2.7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D43-0C45-BF47-8FBCE43550AC}"/>
            </c:ext>
          </c:extLst>
        </c:ser>
        <c:ser>
          <c:idx val="1"/>
          <c:order val="1"/>
          <c:tx>
            <c:strRef>
              <c:f>Foglio1!$D$244</c:f>
              <c:strCache>
                <c:ptCount val="1"/>
                <c:pt idx="0">
                  <c:v>VARIANZA</c:v>
                </c:pt>
              </c:strCache>
            </c:strRef>
          </c:tx>
          <c:marker>
            <c:symbol val="none"/>
          </c:marker>
          <c:dLbls>
            <c:spPr>
              <a:solidFill>
                <a:srgbClr val="FFC0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Foglio1!$E$242:$I$242</c:f>
              <c:strCache>
                <c:ptCount val="5"/>
                <c:pt idx="0">
                  <c:v>1A-ARTE</c:v>
                </c:pt>
                <c:pt idx="1">
                  <c:v>1B-ARTE</c:v>
                </c:pt>
                <c:pt idx="2">
                  <c:v>1A SORR.</c:v>
                </c:pt>
                <c:pt idx="3">
                  <c:v>1A  SOLE</c:v>
                </c:pt>
                <c:pt idx="4">
                  <c:v>1B  SOLE</c:v>
                </c:pt>
              </c:strCache>
            </c:strRef>
          </c:cat>
          <c:val>
            <c:numRef>
              <c:f>Foglio1!$E$244:$I$244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0.2</c:v>
                </c:pt>
                <c:pt idx="3">
                  <c:v>0.3</c:v>
                </c:pt>
                <c:pt idx="4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D43-0C45-BF47-8FBCE43550AC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>
              <a:solidFill>
                <a:srgbClr val="755DD9">
                  <a:lumMod val="75000"/>
                </a:srgbClr>
              </a:solidFill>
            </a:ln>
          </c:spPr>
        </c:dropLines>
        <c:smooth val="0"/>
        <c:axId val="183530624"/>
        <c:axId val="183532160"/>
      </c:lineChart>
      <c:catAx>
        <c:axId val="183530624"/>
        <c:scaling>
          <c:orientation val="minMax"/>
        </c:scaling>
        <c:delete val="0"/>
        <c:axPos val="b"/>
        <c:majorGridlines/>
        <c:minorGridlines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183532160"/>
        <c:crosses val="autoZero"/>
        <c:auto val="1"/>
        <c:lblAlgn val="ctr"/>
        <c:lblOffset val="100"/>
        <c:noMultiLvlLbl val="0"/>
      </c:catAx>
      <c:valAx>
        <c:axId val="183532160"/>
        <c:scaling>
          <c:orientation val="minMax"/>
        </c:scaling>
        <c:delete val="1"/>
        <c:axPos val="l"/>
        <c:minorGridlines>
          <c:spPr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/>
          </c:spPr>
        </c:minorGridlines>
        <c:numFmt formatCode="General" sourceLinked="1"/>
        <c:majorTickMark val="out"/>
        <c:minorTickMark val="none"/>
        <c:tickLblPos val="nextTo"/>
        <c:crossAx val="183530624"/>
        <c:crosses val="autoZero"/>
        <c:crossBetween val="between"/>
      </c:valAx>
      <c:spPr>
        <a:ln>
          <a:solidFill>
            <a:srgbClr val="FF0000"/>
          </a:solidFill>
        </a:ln>
      </c:spPr>
    </c:plotArea>
    <c:legend>
      <c:legendPos val="r"/>
      <c:overlay val="0"/>
    </c:legend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28575">
      <a:solidFill>
        <a:srgbClr val="FF0000"/>
      </a:solidFill>
    </a:ln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200" dirty="0">
                <a:solidFill>
                  <a:srgbClr val="FF0000"/>
                </a:solidFill>
              </a:rPr>
              <a:t>MATEMATICA</a:t>
            </a:r>
            <a:r>
              <a:rPr lang="it-IT" sz="1200" baseline="0" dirty="0">
                <a:solidFill>
                  <a:srgbClr val="FF0000"/>
                </a:solidFill>
              </a:rPr>
              <a:t> –CLASSI -SECONDE</a:t>
            </a:r>
            <a:endParaRPr lang="it-IT" sz="1200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28148209031282362"/>
          <c:y val="0"/>
        </c:manualLayout>
      </c:layout>
      <c:overlay val="0"/>
      <c:spPr>
        <a:solidFill>
          <a:srgbClr val="632E62">
            <a:lumMod val="20000"/>
            <a:lumOff val="80000"/>
          </a:srgbClr>
        </a:solidFill>
        <a:ln w="12700">
          <a:solidFill>
            <a:srgbClr val="FF0000"/>
          </a:solidFill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Foglio1!$C$191</c:f>
              <c:strCache>
                <c:ptCount val="1"/>
                <c:pt idx="0">
                  <c:v>MAT.1°PERIODO</c:v>
                </c:pt>
              </c:strCache>
            </c:strRef>
          </c:tx>
          <c:marker>
            <c:spPr>
              <a:solidFill>
                <a:srgbClr val="755DD9"/>
              </a:solidFill>
            </c:spPr>
          </c:marker>
          <c:dLbls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Foglio1!$D$190:$H$190</c:f>
              <c:strCache>
                <c:ptCount val="5"/>
                <c:pt idx="0">
                  <c:v>2A-ARTE</c:v>
                </c:pt>
                <c:pt idx="1">
                  <c:v>2B-ARTE</c:v>
                </c:pt>
                <c:pt idx="2">
                  <c:v>2A SORR.</c:v>
                </c:pt>
                <c:pt idx="3">
                  <c:v>2B SORR.</c:v>
                </c:pt>
                <c:pt idx="4">
                  <c:v>2A SOLE</c:v>
                </c:pt>
              </c:strCache>
            </c:strRef>
          </c:cat>
          <c:val>
            <c:numRef>
              <c:f>Foglio1!$D$191:$H$191</c:f>
              <c:numCache>
                <c:formatCode>General</c:formatCode>
                <c:ptCount val="5"/>
                <c:pt idx="0">
                  <c:v>2.7</c:v>
                </c:pt>
                <c:pt idx="1">
                  <c:v>2.7</c:v>
                </c:pt>
                <c:pt idx="2">
                  <c:v>2.7</c:v>
                </c:pt>
                <c:pt idx="3">
                  <c:v>2.7</c:v>
                </c:pt>
                <c:pt idx="4">
                  <c:v>2.9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D54-FA42-B65D-19DA799CAC35}"/>
            </c:ext>
          </c:extLst>
        </c:ser>
        <c:ser>
          <c:idx val="1"/>
          <c:order val="1"/>
          <c:tx>
            <c:strRef>
              <c:f>Foglio1!$C$192</c:f>
              <c:strCache>
                <c:ptCount val="1"/>
                <c:pt idx="0">
                  <c:v>VARIANZA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ln>
                <a:solidFill>
                  <a:srgbClr val="FF0000"/>
                </a:solidFill>
              </a:ln>
            </c:spPr>
          </c:marker>
          <c:dLbls>
            <c:spPr>
              <a:solidFill>
                <a:srgbClr val="FFC000"/>
              </a:solidFill>
              <a:ln w="28575"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6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Foglio1!$D$190:$H$190</c:f>
              <c:strCache>
                <c:ptCount val="5"/>
                <c:pt idx="0">
                  <c:v>2A-ARTE</c:v>
                </c:pt>
                <c:pt idx="1">
                  <c:v>2B-ARTE</c:v>
                </c:pt>
                <c:pt idx="2">
                  <c:v>2A SORR.</c:v>
                </c:pt>
                <c:pt idx="3">
                  <c:v>2B SORR.</c:v>
                </c:pt>
                <c:pt idx="4">
                  <c:v>2A SOLE</c:v>
                </c:pt>
              </c:strCache>
            </c:strRef>
          </c:cat>
          <c:val>
            <c:numRef>
              <c:f>Foglio1!$D$192:$H$192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D54-FA42-B65D-19DA799CAC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/>
        <c:marker val="1"/>
        <c:smooth val="0"/>
        <c:axId val="121160832"/>
        <c:axId val="121162368"/>
      </c:lineChart>
      <c:catAx>
        <c:axId val="121160832"/>
        <c:scaling>
          <c:orientation val="minMax"/>
        </c:scaling>
        <c:delete val="0"/>
        <c:axPos val="b"/>
        <c:majorGridlines/>
        <c:minorGridlines/>
        <c:numFmt formatCode="General" sourceLinked="0"/>
        <c:majorTickMark val="none"/>
        <c:minorTickMark val="none"/>
        <c:tickLblPos val="nextTo"/>
        <c:spPr>
          <a:ln>
            <a:solidFill>
              <a:srgbClr val="FF0000"/>
            </a:solidFill>
          </a:ln>
        </c:spPr>
        <c:txPr>
          <a:bodyPr/>
          <a:lstStyle/>
          <a:p>
            <a:pPr>
              <a:defRPr sz="1100" b="1">
                <a:solidFill>
                  <a:srgbClr val="FF0000"/>
                </a:solidFill>
              </a:defRPr>
            </a:pPr>
            <a:endParaRPr lang="it-IT"/>
          </a:p>
        </c:txPr>
        <c:crossAx val="121162368"/>
        <c:crosses val="autoZero"/>
        <c:auto val="1"/>
        <c:lblAlgn val="ctr"/>
        <c:lblOffset val="100"/>
        <c:noMultiLvlLbl val="0"/>
      </c:catAx>
      <c:valAx>
        <c:axId val="1211623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minorGridlines/>
        <c:numFmt formatCode="General" sourceLinked="1"/>
        <c:majorTickMark val="out"/>
        <c:minorTickMark val="none"/>
        <c:tickLblPos val="nextTo"/>
        <c:crossAx val="121160832"/>
        <c:crosses val="autoZero"/>
        <c:crossBetween val="between"/>
      </c:valAx>
      <c:spPr>
        <a:ln>
          <a:solidFill>
            <a:srgbClr val="FF0000"/>
          </a:solidFill>
        </a:ln>
      </c:spPr>
    </c:plotArea>
    <c:legend>
      <c:legendPos val="b"/>
      <c:overlay val="0"/>
      <c:spPr>
        <a:solidFill>
          <a:srgbClr val="FFFF00"/>
        </a:solidFill>
        <a:ln>
          <a:solidFill>
            <a:srgbClr val="FF0000"/>
          </a:solidFill>
        </a:ln>
      </c:spPr>
    </c:legend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28575">
      <a:solidFill>
        <a:srgbClr val="FF0000"/>
      </a:solidFill>
    </a:ln>
  </c:sp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200" dirty="0">
                <a:solidFill>
                  <a:srgbClr val="FF0000"/>
                </a:solidFill>
              </a:rPr>
              <a:t>MATEMATICA CLASSI  TERZE</a:t>
            </a:r>
          </a:p>
        </c:rich>
      </c:tx>
      <c:layout>
        <c:manualLayout>
          <c:xMode val="edge"/>
          <c:yMode val="edge"/>
          <c:x val="0.24226377952755906"/>
          <c:y val="9.5238095238095247E-3"/>
        </c:manualLayout>
      </c:layout>
      <c:overlay val="0"/>
      <c:spPr>
        <a:solidFill>
          <a:srgbClr val="632E62">
            <a:lumMod val="20000"/>
            <a:lumOff val="80000"/>
          </a:srgbClr>
        </a:solidFill>
        <a:ln>
          <a:solidFill>
            <a:srgbClr val="FF0000"/>
          </a:solidFill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Foglio1!$C$195</c:f>
              <c:strCache>
                <c:ptCount val="1"/>
                <c:pt idx="0">
                  <c:v> MAT-1°PERIODO</c:v>
                </c:pt>
              </c:strCache>
            </c:strRef>
          </c:tx>
          <c:dLbls>
            <c:spPr>
              <a:solidFill>
                <a:schemeClr val="lt1"/>
              </a:solidFill>
              <a:ln w="25400" cap="flat" cmpd="sng" algn="ctr">
                <a:solidFill>
                  <a:schemeClr val="accent6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Foglio1!$D$194:$H$194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3A SORR.</c:v>
                </c:pt>
                <c:pt idx="3">
                  <c:v>3B SORR.</c:v>
                </c:pt>
                <c:pt idx="4">
                  <c:v>3A SOLE</c:v>
                </c:pt>
              </c:strCache>
            </c:strRef>
          </c:cat>
          <c:val>
            <c:numRef>
              <c:f>Foglio1!$D$195:$H$195</c:f>
              <c:numCache>
                <c:formatCode>General</c:formatCode>
                <c:ptCount val="5"/>
                <c:pt idx="0">
                  <c:v>2.5</c:v>
                </c:pt>
                <c:pt idx="1">
                  <c:v>2.8</c:v>
                </c:pt>
                <c:pt idx="2">
                  <c:v>3</c:v>
                </c:pt>
                <c:pt idx="3">
                  <c:v>2.8</c:v>
                </c:pt>
                <c:pt idx="4">
                  <c:v>2.7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D67-804D-A6D1-1E2B7F211CA0}"/>
            </c:ext>
          </c:extLst>
        </c:ser>
        <c:ser>
          <c:idx val="1"/>
          <c:order val="1"/>
          <c:tx>
            <c:strRef>
              <c:f>Foglio1!$C$196</c:f>
              <c:strCache>
                <c:ptCount val="1"/>
                <c:pt idx="0">
                  <c:v>VARIANZA</c:v>
                </c:pt>
              </c:strCache>
            </c:strRef>
          </c:tx>
          <c:dLbls>
            <c:spPr>
              <a:solidFill>
                <a:schemeClr val="accent3">
                  <a:lumMod val="20000"/>
                  <a:lumOff val="80000"/>
                </a:schemeClr>
              </a:solidFill>
              <a:ln w="25400" cap="flat" cmpd="sng" algn="ctr">
                <a:solidFill>
                  <a:schemeClr val="accent3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Foglio1!$D$194:$H$194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3A SORR.</c:v>
                </c:pt>
                <c:pt idx="3">
                  <c:v>3B SORR.</c:v>
                </c:pt>
                <c:pt idx="4">
                  <c:v>3A SOLE</c:v>
                </c:pt>
              </c:strCache>
            </c:strRef>
          </c:cat>
          <c:val>
            <c:numRef>
              <c:f>Foglio1!$D$196:$H$196</c:f>
              <c:numCache>
                <c:formatCode>General</c:formatCode>
                <c:ptCount val="5"/>
                <c:pt idx="0">
                  <c:v>0.3</c:v>
                </c:pt>
                <c:pt idx="1">
                  <c:v>0.3</c:v>
                </c:pt>
                <c:pt idx="2">
                  <c:v>0.2</c:v>
                </c:pt>
                <c:pt idx="3">
                  <c:v>0.2</c:v>
                </c:pt>
                <c:pt idx="4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D67-804D-A6D1-1E2B7F211CA0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/>
        <c:marker val="1"/>
        <c:smooth val="0"/>
        <c:axId val="121543296"/>
        <c:axId val="121617408"/>
      </c:lineChart>
      <c:catAx>
        <c:axId val="1215432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121617408"/>
        <c:crosses val="autoZero"/>
        <c:auto val="1"/>
        <c:lblAlgn val="ctr"/>
        <c:lblOffset val="100"/>
        <c:noMultiLvlLbl val="0"/>
      </c:catAx>
      <c:valAx>
        <c:axId val="1216174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minorGridlines/>
        <c:numFmt formatCode="General" sourceLinked="1"/>
        <c:majorTickMark val="out"/>
        <c:minorTickMark val="none"/>
        <c:tickLblPos val="nextTo"/>
        <c:crossAx val="121543296"/>
        <c:crosses val="autoZero"/>
        <c:crossBetween val="between"/>
      </c:valAx>
      <c:spPr>
        <a:ln>
          <a:solidFill>
            <a:srgbClr val="FF0000"/>
          </a:solidFill>
        </a:ln>
      </c:spPr>
    </c:plotArea>
    <c:legend>
      <c:legendPos val="b"/>
      <c:overlay val="0"/>
      <c:spPr>
        <a:solidFill>
          <a:srgbClr val="FFFF00"/>
        </a:solidFill>
        <a:ln>
          <a:solidFill>
            <a:srgbClr val="FF0000"/>
          </a:solidFill>
        </a:ln>
      </c:spPr>
    </c:legend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28575">
      <a:solidFill>
        <a:srgbClr val="FF0000"/>
      </a:solidFill>
    </a:ln>
  </c:sp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200" dirty="0">
                <a:solidFill>
                  <a:srgbClr val="FF0000"/>
                </a:solidFill>
              </a:rPr>
              <a:t>MATEMATICA-CLASSI</a:t>
            </a:r>
            <a:r>
              <a:rPr lang="it-IT" sz="1200" baseline="0" dirty="0">
                <a:solidFill>
                  <a:srgbClr val="FF0000"/>
                </a:solidFill>
              </a:rPr>
              <a:t> QUARTE</a:t>
            </a:r>
            <a:endParaRPr lang="it-IT" sz="1200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24979155730533684"/>
          <c:y val="0"/>
        </c:manualLayout>
      </c:layout>
      <c:overlay val="0"/>
      <c:spPr>
        <a:solidFill>
          <a:srgbClr val="632E62">
            <a:lumMod val="20000"/>
            <a:lumOff val="80000"/>
          </a:srgbClr>
        </a:solidFill>
        <a:ln w="12700">
          <a:solidFill>
            <a:srgbClr val="FF0000"/>
          </a:solidFill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Foglio1!$C$199</c:f>
              <c:strCache>
                <c:ptCount val="1"/>
                <c:pt idx="0">
                  <c:v>MAT-1°PERIODO</c:v>
                </c:pt>
              </c:strCache>
            </c:strRef>
          </c:tx>
          <c:dLbls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Foglio1!$D$198:$I$198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4C-ARTE</c:v>
                </c:pt>
                <c:pt idx="3">
                  <c:v>4A SORR.</c:v>
                </c:pt>
                <c:pt idx="4">
                  <c:v>4A SOLE</c:v>
                </c:pt>
              </c:strCache>
            </c:strRef>
          </c:cat>
          <c:val>
            <c:numRef>
              <c:f>Foglio1!$D$199:$I$199</c:f>
              <c:numCache>
                <c:formatCode>General</c:formatCode>
                <c:ptCount val="6"/>
                <c:pt idx="0">
                  <c:v>2.5</c:v>
                </c:pt>
                <c:pt idx="1">
                  <c:v>2.2999999999999998</c:v>
                </c:pt>
                <c:pt idx="2">
                  <c:v>2.5</c:v>
                </c:pt>
                <c:pt idx="3">
                  <c:v>2.9</c:v>
                </c:pt>
                <c:pt idx="4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C03-724C-8F0E-A7E2E16568A9}"/>
            </c:ext>
          </c:extLst>
        </c:ser>
        <c:ser>
          <c:idx val="1"/>
          <c:order val="1"/>
          <c:tx>
            <c:strRef>
              <c:f>Foglio1!$C$200</c:f>
              <c:strCache>
                <c:ptCount val="1"/>
                <c:pt idx="0">
                  <c:v>VARIANZA</c:v>
                </c:pt>
              </c:strCache>
            </c:strRef>
          </c:tx>
          <c:dLbls>
            <c:spPr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Foglio1!$D$198:$I$198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4C-ARTE</c:v>
                </c:pt>
                <c:pt idx="3">
                  <c:v>4A SORR.</c:v>
                </c:pt>
                <c:pt idx="4">
                  <c:v>4A SOLE</c:v>
                </c:pt>
              </c:strCache>
            </c:strRef>
          </c:cat>
          <c:val>
            <c:numRef>
              <c:f>Foglio1!$D$200:$I$200</c:f>
              <c:numCache>
                <c:formatCode>General</c:formatCode>
                <c:ptCount val="6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  <c:pt idx="3">
                  <c:v>0.4</c:v>
                </c:pt>
                <c:pt idx="4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C03-724C-8F0E-A7E2E16568A9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/>
        <c:marker val="1"/>
        <c:smooth val="0"/>
        <c:axId val="126252928"/>
        <c:axId val="132333952"/>
      </c:lineChart>
      <c:catAx>
        <c:axId val="1262529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132333952"/>
        <c:crosses val="autoZero"/>
        <c:auto val="1"/>
        <c:lblAlgn val="ctr"/>
        <c:lblOffset val="100"/>
        <c:noMultiLvlLbl val="0"/>
      </c:catAx>
      <c:valAx>
        <c:axId val="1323339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rgbClr val="FF0000"/>
              </a:solidFill>
              <a:prstDash val="solid"/>
            </a:ln>
            <a:effectLst/>
          </c:spPr>
        </c:majorGridlines>
        <c:minorGridlines/>
        <c:numFmt formatCode="General" sourceLinked="1"/>
        <c:majorTickMark val="out"/>
        <c:minorTickMark val="none"/>
        <c:tickLblPos val="nextTo"/>
        <c:crossAx val="126252928"/>
        <c:crosses val="autoZero"/>
        <c:crossBetween val="between"/>
      </c:valAx>
      <c:spPr>
        <a:ln>
          <a:solidFill>
            <a:srgbClr val="FF0000"/>
          </a:solidFill>
        </a:ln>
      </c:spPr>
    </c:plotArea>
    <c:legend>
      <c:legendPos val="r"/>
      <c:overlay val="0"/>
    </c:legend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28575">
      <a:solidFill>
        <a:srgbClr val="FF0000"/>
      </a:solidFill>
    </a:ln>
  </c:sp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63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 /><Relationship Id="rId1" Type="http://schemas.openxmlformats.org/officeDocument/2006/relationships/slideLayout" Target="../slideLayouts/slideLayout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04"/>
            <a:ext cx="1952272" cy="6853049"/>
            <a:chOff x="6627813" y="195650"/>
            <a:chExt cx="1952625" cy="5678101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65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633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0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emf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chart" Target="../charts/chart9.xml" /><Relationship Id="rId1" Type="http://schemas.openxmlformats.org/officeDocument/2006/relationships/slideLayout" Target="../slideLayouts/slideLayout1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chart" Target="../charts/chart10.xml" /><Relationship Id="rId1" Type="http://schemas.openxmlformats.org/officeDocument/2006/relationships/slideLayout" Target="../slideLayouts/slideLayout1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1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1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1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5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chart" Target="../charts/chart1.xml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chart" Target="../charts/chart2.xml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chart" Target="../charts/chart3.xml" /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chart" Target="../charts/chart5.xml" /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chart" Target="../charts/chart6.xml" /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chart" Target="../charts/chart7.xml" /><Relationship Id="rId1" Type="http://schemas.openxmlformats.org/officeDocument/2006/relationships/slideLayout" Target="../slideLayouts/slideLayout1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chart" Target="../charts/chart8.xml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6809" y="564488"/>
            <a:ext cx="7172325" cy="2343150"/>
          </a:xfrm>
          <a:prstGeom prst="rect">
            <a:avLst/>
          </a:prstGeom>
          <a:ln w="38100" cap="sq">
            <a:solidFill>
              <a:srgbClr val="FF00FF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1476846" y="4218948"/>
            <a:ext cx="6572249" cy="1257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rnd" cmpd="sng" algn="ctr">
            <a:solidFill>
              <a:srgbClr val="FF00FF"/>
            </a:solidFill>
            <a:prstDash val="solid"/>
          </a:ln>
          <a:effectLst/>
        </p:spPr>
        <p:txBody>
          <a:bodyPr vert="horz" lIns="68580" tIns="34290" rIns="68580" bIns="3429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8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MONITORAGGIO APPRENDIMENTI  1°PERIODO INFRAQUADRIMESTRALE</a:t>
            </a:r>
            <a:br>
              <a:rPr lang="it-IT" sz="18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</a:br>
            <a:r>
              <a:rPr lang="it-IT" sz="18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SCUOLA PRIMARIA</a:t>
            </a:r>
            <a:br>
              <a:rPr lang="it-IT" sz="18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</a:br>
            <a:r>
              <a:rPr lang="it-IT" sz="18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A.S 2021/2022</a:t>
            </a:r>
          </a:p>
          <a:p>
            <a:pPr algn="r" defTabSz="685800">
              <a:spcBef>
                <a:spcPts val="450"/>
              </a:spcBef>
              <a:buClr>
                <a:srgbClr val="FE8637"/>
              </a:buClr>
              <a:buSzPct val="70000"/>
              <a:defRPr/>
            </a:pPr>
            <a:r>
              <a:rPr lang="it-IT" sz="1050" b="1" kern="0" spc="75" dirty="0">
                <a:solidFill>
                  <a:srgbClr val="7030A0"/>
                </a:solidFill>
                <a:latin typeface="Century Schoolbook"/>
              </a:rPr>
              <a:t>DIRIGENTE SCOLASTICO                                                   </a:t>
            </a:r>
          </a:p>
          <a:p>
            <a:pPr algn="r" defTabSz="685800">
              <a:spcBef>
                <a:spcPts val="450"/>
              </a:spcBef>
              <a:buClr>
                <a:srgbClr val="FE8637"/>
              </a:buClr>
              <a:buSzPct val="70000"/>
              <a:defRPr/>
            </a:pPr>
            <a:r>
              <a:rPr lang="it-IT" sz="1050" b="1" kern="0" spc="75" dirty="0">
                <a:solidFill>
                  <a:srgbClr val="7030A0"/>
                </a:solidFill>
                <a:latin typeface="Century Schoolbook"/>
              </a:rPr>
              <a:t>        DOTT.SSA RACHELE ANNA DONNICI</a:t>
            </a:r>
          </a:p>
          <a:p>
            <a:pPr algn="ctr"/>
            <a:endParaRPr lang="it-IT" sz="1800" b="1" dirty="0">
              <a:solidFill>
                <a:srgbClr val="FF0000"/>
              </a:solidFill>
              <a:latin typeface="Bahnschrift Condensed" panose="020B0502040204020203" pitchFamily="34" charset="0"/>
            </a:endParaRPr>
          </a:p>
          <a:p>
            <a:pPr algn="ctr"/>
            <a:endParaRPr lang="it-IT" sz="1800" b="1" dirty="0">
              <a:solidFill>
                <a:srgbClr val="FF0000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3282" y="6406314"/>
            <a:ext cx="3721100" cy="174417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832967">
            <a:off x="7743282" y="6450910"/>
            <a:ext cx="3721100" cy="17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278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9692617"/>
              </p:ext>
            </p:extLst>
          </p:nvPr>
        </p:nvGraphicFramePr>
        <p:xfrm>
          <a:off x="2285999" y="2081212"/>
          <a:ext cx="4973053" cy="269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389" y="5529681"/>
            <a:ext cx="3724275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3809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7844956"/>
              </p:ext>
            </p:extLst>
          </p:nvPr>
        </p:nvGraphicFramePr>
        <p:xfrm>
          <a:off x="2286000" y="2081212"/>
          <a:ext cx="4572000" cy="269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979" y="5497596"/>
            <a:ext cx="3724275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8559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200" y="1598613"/>
            <a:ext cx="4926013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934" y="5438441"/>
            <a:ext cx="37195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4279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5" y="1654175"/>
            <a:ext cx="5084763" cy="293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850" y="5542715"/>
            <a:ext cx="37195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2009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713" y="1735138"/>
            <a:ext cx="4852987" cy="276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923" y="5486567"/>
            <a:ext cx="37195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6537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425" y="1733550"/>
            <a:ext cx="4883150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460" y="6019215"/>
            <a:ext cx="3719513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5451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175" y="2559050"/>
            <a:ext cx="6596063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0403489"/>
              </p:ext>
            </p:extLst>
          </p:nvPr>
        </p:nvGraphicFramePr>
        <p:xfrm>
          <a:off x="2133599" y="2057400"/>
          <a:ext cx="52056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156" y="6003174"/>
            <a:ext cx="3719513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219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0441216"/>
              </p:ext>
            </p:extLst>
          </p:nvPr>
        </p:nvGraphicFramePr>
        <p:xfrm>
          <a:off x="2302042" y="1993232"/>
          <a:ext cx="490888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409" y="6364204"/>
            <a:ext cx="3724275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1039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9179858"/>
              </p:ext>
            </p:extLst>
          </p:nvPr>
        </p:nvGraphicFramePr>
        <p:xfrm>
          <a:off x="2269958" y="2071687"/>
          <a:ext cx="4572000" cy="2714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832" y="5858962"/>
            <a:ext cx="3724275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2838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0140030"/>
              </p:ext>
            </p:extLst>
          </p:nvPr>
        </p:nvGraphicFramePr>
        <p:xfrm>
          <a:off x="2294020" y="2013284"/>
          <a:ext cx="4572000" cy="2773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179" y="6276306"/>
            <a:ext cx="3724275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7907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010" y="6067759"/>
            <a:ext cx="3724275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9187911"/>
              </p:ext>
            </p:extLst>
          </p:nvPr>
        </p:nvGraphicFramePr>
        <p:xfrm>
          <a:off x="2286000" y="2081212"/>
          <a:ext cx="4940968" cy="269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37314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1427054"/>
              </p:ext>
            </p:extLst>
          </p:nvPr>
        </p:nvGraphicFramePr>
        <p:xfrm>
          <a:off x="2286000" y="1984960"/>
          <a:ext cx="4572000" cy="2883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2" y="6075780"/>
            <a:ext cx="3724275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0516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7666834"/>
              </p:ext>
            </p:extLst>
          </p:nvPr>
        </p:nvGraphicFramePr>
        <p:xfrm>
          <a:off x="2285999" y="2057400"/>
          <a:ext cx="523774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284" y="6031665"/>
            <a:ext cx="3724275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9368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3927854"/>
              </p:ext>
            </p:extLst>
          </p:nvPr>
        </p:nvGraphicFramePr>
        <p:xfrm>
          <a:off x="2266699" y="2093369"/>
          <a:ext cx="4562475" cy="2719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210" y="6139280"/>
            <a:ext cx="3724275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5058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2898960"/>
              </p:ext>
            </p:extLst>
          </p:nvPr>
        </p:nvGraphicFramePr>
        <p:xfrm>
          <a:off x="2286000" y="2095500"/>
          <a:ext cx="45720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137" y="5714165"/>
            <a:ext cx="3724275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4371632"/>
      </p:ext>
    </p:extLst>
  </p:cSld>
  <p:clrMapOvr>
    <a:masterClrMapping/>
  </p:clrMapOvr>
</p:sld>
</file>

<file path=ppt/theme/theme1.xml><?xml version="1.0" encoding="utf-8"?>
<a:theme xmlns:a="http://schemas.openxmlformats.org/drawingml/2006/main" name="Filo">
  <a:themeElements>
    <a:clrScheme name="Viol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il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1688</TotalTime>
  <Words>40</Words>
  <Application>Microsoft Office PowerPoint</Application>
  <PresentationFormat>Presentazione su schermo (4:3)</PresentationFormat>
  <Paragraphs>17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Filo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Eugenio Forciniti</cp:lastModifiedBy>
  <cp:revision>271</cp:revision>
  <dcterms:created xsi:type="dcterms:W3CDTF">2020-06-13T14:55:04Z</dcterms:created>
  <dcterms:modified xsi:type="dcterms:W3CDTF">2021-12-13T15:47:49Z</dcterms:modified>
</cp:coreProperties>
</file>